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727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795384BC-8C91-4F54-80AE-5A7C47FCF48F}" v="14" dt="2026-04-30T21:03:52.47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980" autoAdjust="0"/>
    <p:restoredTop sz="94660"/>
  </p:normalViewPr>
  <p:slideViewPr>
    <p:cSldViewPr snapToGrid="0">
      <p:cViewPr varScale="1">
        <p:scale>
          <a:sx n="101" d="100"/>
          <a:sy n="101" d="100"/>
        </p:scale>
        <p:origin x="798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11" Type="http://schemas.microsoft.com/office/2015/10/relationships/revisionInfo" Target="revisionInfo.xml"/><Relationship Id="rId5" Type="http://schemas.openxmlformats.org/officeDocument/2006/relationships/slide" Target="slides/slide4.xml"/><Relationship Id="rId10" Type="http://schemas.microsoft.com/office/2016/11/relationships/changesInfo" Target="changesInfos/changesInfo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Uros Djuric" userId="7ac78c0c42dbebbd" providerId="LiveId" clId="{5A4F18B7-719B-4F5B-A614-9884C949D226}"/>
    <pc:docChg chg="undo redo custSel addSld delSld modSld">
      <pc:chgData name="Uros Djuric" userId="7ac78c0c42dbebbd" providerId="LiveId" clId="{5A4F18B7-719B-4F5B-A614-9884C949D226}" dt="2026-04-30T21:09:26.507" v="1087" actId="2696"/>
      <pc:docMkLst>
        <pc:docMk/>
      </pc:docMkLst>
      <pc:sldChg chg="addSp delSp modSp mod setBg">
        <pc:chgData name="Uros Djuric" userId="7ac78c0c42dbebbd" providerId="LiveId" clId="{5A4F18B7-719B-4F5B-A614-9884C949D226}" dt="2026-04-30T21:07:46.680" v="1040" actId="34135"/>
        <pc:sldMkLst>
          <pc:docMk/>
          <pc:sldMk cId="2782099404" sldId="256"/>
        </pc:sldMkLst>
        <pc:spChg chg="mod">
          <ac:chgData name="Uros Djuric" userId="7ac78c0c42dbebbd" providerId="LiveId" clId="{5A4F18B7-719B-4F5B-A614-9884C949D226}" dt="2026-04-30T20:53:19.187" v="198" actId="207"/>
          <ac:spMkLst>
            <pc:docMk/>
            <pc:sldMk cId="2782099404" sldId="256"/>
            <ac:spMk id="2" creationId="{9BCFF72C-02FB-53CA-D6B4-F643523441CE}"/>
          </ac:spMkLst>
        </pc:spChg>
        <pc:spChg chg="mod">
          <ac:chgData name="Uros Djuric" userId="7ac78c0c42dbebbd" providerId="LiveId" clId="{5A4F18B7-719B-4F5B-A614-9884C949D226}" dt="2026-04-30T21:00:12.373" v="573" actId="14100"/>
          <ac:spMkLst>
            <pc:docMk/>
            <pc:sldMk cId="2782099404" sldId="256"/>
            <ac:spMk id="3" creationId="{CBB643FA-B393-6E99-969D-CCDD2B423D82}"/>
          </ac:spMkLst>
        </pc:spChg>
        <pc:spChg chg="add mod ord">
          <ac:chgData name="Uros Djuric" userId="7ac78c0c42dbebbd" providerId="LiveId" clId="{5A4F18B7-719B-4F5B-A614-9884C949D226}" dt="2026-04-30T21:07:26.845" v="1036" actId="34135"/>
          <ac:spMkLst>
            <pc:docMk/>
            <pc:sldMk cId="2782099404" sldId="256"/>
            <ac:spMk id="11" creationId="{130D6E6F-4BDC-6931-A610-F087DFF84475}"/>
          </ac:spMkLst>
        </pc:spChg>
        <pc:spChg chg="add del">
          <ac:chgData name="Uros Djuric" userId="7ac78c0c42dbebbd" providerId="LiveId" clId="{5A4F18B7-719B-4F5B-A614-9884C949D226}" dt="2026-04-30T20:47:53.126" v="20" actId="478"/>
          <ac:spMkLst>
            <pc:docMk/>
            <pc:sldMk cId="2782099404" sldId="256"/>
            <ac:spMk id="14" creationId="{71CD7B9E-6EF0-56EF-4BEB-3828AEDF5721}"/>
          </ac:spMkLst>
        </pc:spChg>
        <pc:spChg chg="add mod">
          <ac:chgData name="Uros Djuric" userId="7ac78c0c42dbebbd" providerId="LiveId" clId="{5A4F18B7-719B-4F5B-A614-9884C949D226}" dt="2026-04-30T21:07:35.696" v="1038" actId="34135"/>
          <ac:spMkLst>
            <pc:docMk/>
            <pc:sldMk cId="2782099404" sldId="256"/>
            <ac:spMk id="15" creationId="{4C1397C5-EAF4-36B7-C8CF-A8DDEB43C48A}"/>
          </ac:spMkLst>
        </pc:spChg>
        <pc:spChg chg="add mod">
          <ac:chgData name="Uros Djuric" userId="7ac78c0c42dbebbd" providerId="LiveId" clId="{5A4F18B7-719B-4F5B-A614-9884C949D226}" dt="2026-04-30T21:07:46.680" v="1040" actId="34135"/>
          <ac:spMkLst>
            <pc:docMk/>
            <pc:sldMk cId="2782099404" sldId="256"/>
            <ac:spMk id="16" creationId="{807CE781-BE0D-3CFA-0BC6-6676CD087B7D}"/>
          </ac:spMkLst>
        </pc:spChg>
        <pc:spChg chg="add del mod">
          <ac:chgData name="Uros Djuric" userId="7ac78c0c42dbebbd" providerId="LiveId" clId="{5A4F18B7-719B-4F5B-A614-9884C949D226}" dt="2026-04-30T20:59:57.040" v="572" actId="1076"/>
          <ac:spMkLst>
            <pc:docMk/>
            <pc:sldMk cId="2782099404" sldId="256"/>
            <ac:spMk id="21" creationId="{D87AA726-0BC4-CCF5-E50D-286E910B6BC8}"/>
          </ac:spMkLst>
        </pc:spChg>
        <pc:spChg chg="add mod">
          <ac:chgData name="Uros Djuric" userId="7ac78c0c42dbebbd" providerId="LiveId" clId="{5A4F18B7-719B-4F5B-A614-9884C949D226}" dt="2026-04-30T21:01:06.895" v="734" actId="1076"/>
          <ac:spMkLst>
            <pc:docMk/>
            <pc:sldMk cId="2782099404" sldId="256"/>
            <ac:spMk id="22" creationId="{98DC801B-82E5-8684-8B9F-B734F99EC2C7}"/>
          </ac:spMkLst>
        </pc:spChg>
        <pc:grpChg chg="add mod">
          <ac:chgData name="Uros Djuric" userId="7ac78c0c42dbebbd" providerId="LiveId" clId="{5A4F18B7-719B-4F5B-A614-9884C949D226}" dt="2026-04-30T20:56:29.311" v="224" actId="164"/>
          <ac:grpSpMkLst>
            <pc:docMk/>
            <pc:sldMk cId="2782099404" sldId="256"/>
            <ac:grpSpMk id="20" creationId="{A268911F-C6A1-FE2D-D388-B2B6CC97F356}"/>
          </ac:grpSpMkLst>
        </pc:grpChg>
        <pc:picChg chg="add del mod">
          <ac:chgData name="Uros Djuric" userId="7ac78c0c42dbebbd" providerId="LiveId" clId="{5A4F18B7-719B-4F5B-A614-9884C949D226}" dt="2026-04-30T20:32:02.391" v="2" actId="478"/>
          <ac:picMkLst>
            <pc:docMk/>
            <pc:sldMk cId="2782099404" sldId="256"/>
            <ac:picMk id="5" creationId="{BC271AB7-3F87-F1AC-4CFC-1396B0BB33AC}"/>
          </ac:picMkLst>
        </pc:picChg>
        <pc:picChg chg="mod ord">
          <ac:chgData name="Uros Djuric" userId="7ac78c0c42dbebbd" providerId="LiveId" clId="{5A4F18B7-719B-4F5B-A614-9884C949D226}" dt="2026-04-30T21:07:42.328" v="1039" actId="34135"/>
          <ac:picMkLst>
            <pc:docMk/>
            <pc:sldMk cId="2782099404" sldId="256"/>
            <ac:picMk id="7" creationId="{1875EC21-2B1B-6D80-8634-6BBB45CF5EDD}"/>
          </ac:picMkLst>
        </pc:picChg>
        <pc:picChg chg="add del mod">
          <ac:chgData name="Uros Djuric" userId="7ac78c0c42dbebbd" providerId="LiveId" clId="{5A4F18B7-719B-4F5B-A614-9884C949D226}" dt="2026-04-30T20:41:10.156" v="5" actId="478"/>
          <ac:picMkLst>
            <pc:docMk/>
            <pc:sldMk cId="2782099404" sldId="256"/>
            <ac:picMk id="8" creationId="{793AFACF-D06B-AC46-6E70-0192B6F6BCA8}"/>
          </ac:picMkLst>
        </pc:picChg>
        <pc:picChg chg="add del mod">
          <ac:chgData name="Uros Djuric" userId="7ac78c0c42dbebbd" providerId="LiveId" clId="{5A4F18B7-719B-4F5B-A614-9884C949D226}" dt="2026-04-30T20:44:47.692" v="8" actId="478"/>
          <ac:picMkLst>
            <pc:docMk/>
            <pc:sldMk cId="2782099404" sldId="256"/>
            <ac:picMk id="10" creationId="{972D2071-8721-7AAC-767D-AABF1883BE6C}"/>
          </ac:picMkLst>
        </pc:picChg>
        <pc:picChg chg="add mod">
          <ac:chgData name="Uros Djuric" userId="7ac78c0c42dbebbd" providerId="LiveId" clId="{5A4F18B7-719B-4F5B-A614-9884C949D226}" dt="2026-04-30T21:07:32.129" v="1037" actId="34135"/>
          <ac:picMkLst>
            <pc:docMk/>
            <pc:sldMk cId="2782099404" sldId="256"/>
            <ac:picMk id="13" creationId="{E2EA32B8-8829-B0C0-DD61-7F63DF5B7149}"/>
          </ac:picMkLst>
        </pc:picChg>
        <pc:picChg chg="add mod">
          <ac:chgData name="Uros Djuric" userId="7ac78c0c42dbebbd" providerId="LiveId" clId="{5A4F18B7-719B-4F5B-A614-9884C949D226}" dt="2026-04-30T20:56:29.311" v="224" actId="164"/>
          <ac:picMkLst>
            <pc:docMk/>
            <pc:sldMk cId="2782099404" sldId="256"/>
            <ac:picMk id="17" creationId="{B54DAC4C-089F-2D5C-B0B7-5054F288E622}"/>
          </ac:picMkLst>
        </pc:picChg>
        <pc:picChg chg="add mod">
          <ac:chgData name="Uros Djuric" userId="7ac78c0c42dbebbd" providerId="LiveId" clId="{5A4F18B7-719B-4F5B-A614-9884C949D226}" dt="2026-04-30T20:56:29.311" v="224" actId="164"/>
          <ac:picMkLst>
            <pc:docMk/>
            <pc:sldMk cId="2782099404" sldId="256"/>
            <ac:picMk id="18" creationId="{1D11FCCB-F8E8-4054-D3A7-648957993FDC}"/>
          </ac:picMkLst>
        </pc:picChg>
        <pc:picChg chg="add mod">
          <ac:chgData name="Uros Djuric" userId="7ac78c0c42dbebbd" providerId="LiveId" clId="{5A4F18B7-719B-4F5B-A614-9884C949D226}" dt="2026-04-30T20:56:29.311" v="224" actId="164"/>
          <ac:picMkLst>
            <pc:docMk/>
            <pc:sldMk cId="2782099404" sldId="256"/>
            <ac:picMk id="19" creationId="{A21C064C-4B90-8FA6-584E-8823243A9B08}"/>
          </ac:picMkLst>
        </pc:picChg>
      </pc:sldChg>
      <pc:sldChg chg="modSp mod">
        <pc:chgData name="Uros Djuric" userId="7ac78c0c42dbebbd" providerId="LiveId" clId="{5A4F18B7-719B-4F5B-A614-9884C949D226}" dt="2026-04-30T21:06:02.810" v="1005" actId="20577"/>
        <pc:sldMkLst>
          <pc:docMk/>
          <pc:sldMk cId="1698676717" sldId="257"/>
        </pc:sldMkLst>
        <pc:spChg chg="mod">
          <ac:chgData name="Uros Djuric" userId="7ac78c0c42dbebbd" providerId="LiveId" clId="{5A4F18B7-719B-4F5B-A614-9884C949D226}" dt="2026-04-30T21:06:02.810" v="1005" actId="20577"/>
          <ac:spMkLst>
            <pc:docMk/>
            <pc:sldMk cId="1698676717" sldId="257"/>
            <ac:spMk id="3" creationId="{821F0C3B-7D1E-71A6-27C3-E231E6A00D7A}"/>
          </ac:spMkLst>
        </pc:spChg>
      </pc:sldChg>
      <pc:sldChg chg="modSp mod">
        <pc:chgData name="Uros Djuric" userId="7ac78c0c42dbebbd" providerId="LiveId" clId="{5A4F18B7-719B-4F5B-A614-9884C949D226}" dt="2026-04-30T21:06:13.017" v="1035" actId="20577"/>
        <pc:sldMkLst>
          <pc:docMk/>
          <pc:sldMk cId="4140294842" sldId="258"/>
        </pc:sldMkLst>
        <pc:spChg chg="mod">
          <ac:chgData name="Uros Djuric" userId="7ac78c0c42dbebbd" providerId="LiveId" clId="{5A4F18B7-719B-4F5B-A614-9884C949D226}" dt="2026-04-30T21:06:13.017" v="1035" actId="20577"/>
          <ac:spMkLst>
            <pc:docMk/>
            <pc:sldMk cId="4140294842" sldId="258"/>
            <ac:spMk id="4" creationId="{3BAE01FC-3517-6A33-6F02-CBD39BE7C85A}"/>
          </ac:spMkLst>
        </pc:spChg>
      </pc:sldChg>
      <pc:sldChg chg="modSp add del mod">
        <pc:chgData name="Uros Djuric" userId="7ac78c0c42dbebbd" providerId="LiveId" clId="{5A4F18B7-719B-4F5B-A614-9884C949D226}" dt="2026-04-30T21:09:26.507" v="1087" actId="2696"/>
        <pc:sldMkLst>
          <pc:docMk/>
          <pc:sldMk cId="406428842" sldId="260"/>
        </pc:sldMkLst>
        <pc:spChg chg="mod">
          <ac:chgData name="Uros Djuric" userId="7ac78c0c42dbebbd" providerId="LiveId" clId="{5A4F18B7-719B-4F5B-A614-9884C949D226}" dt="2026-04-30T21:09:19.392" v="1086" actId="20577"/>
          <ac:spMkLst>
            <pc:docMk/>
            <pc:sldMk cId="406428842" sldId="260"/>
            <ac:spMk id="3" creationId="{C8BE9D9A-CF7C-19E1-7A36-00CB63BD4CFA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EC3B2C-969A-EF1A-C829-8B9CA8752F7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B8A13A-2264-6562-927E-A5D158B43E5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9888F4D-2A67-6367-C531-4D0A61BAB4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256792-D276-1511-CBAE-4137505AD9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D002237-EC0C-FEA1-6E02-468CAE87C3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998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CDC3B8-BC13-C687-35EB-F7F1E9CE4F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306106A-A646-657D-1365-7BADEE5B1EC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D0FABD-CC3D-AD15-E836-6C7A824CED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2AC100-C9D9-8A5C-4B30-1E404A7E7E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B61756A-5AFE-9507-4A12-C726368592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326724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2B35130-511D-C18F-B733-F6306E1FA6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22151C-029E-A4D3-BD30-D9B6EC8441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792C17-84F3-B0C7-4EF2-70E5A474699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1E780B2-7D8B-7337-CB70-B890A5456A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5D33D35-8FAA-1B3F-26B3-D4853FE3DA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0087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B7F129-D81D-C94F-038A-CCF4D3320B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955B3A3-287A-F426-B4F2-F54F210BEFD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4DC8EEB-53C6-905C-CA64-6A846E03E90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10FAD18-3F18-E0F6-7B67-E2C1F96E72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F993D2-3952-C1AC-026E-8A97AD027D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904A005-0B32-0AEE-0D33-823220186B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93087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6EE827-BC67-5C94-C9C3-F10807CEB0B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31E3DDE-B717-8481-D6FE-E1386C84304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DA8D1C-9BD1-29FD-90A9-21DB1B6AD52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1488F63-DEBF-7FE5-5D2A-26F7A449A75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689AB3E-91E2-7908-4E1D-26EFF1B8D89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0E9EFCD-10EE-5EB0-1DE7-609085ACB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1808274-2ED4-A778-BDC8-39D84EDA86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7CD038B-AF3D-5CB8-1291-9B5070F7F5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65448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4A9AEF-EBD6-8615-866F-9DBE9CE39A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5EA98AB1-C88D-0242-4147-9F3B003F65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9D0FCBE-B457-8EE1-DA86-CC1ECCDE431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8182A2A-4C53-A3D1-AD55-454E912086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36062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4F1783-5012-98BC-7414-0C48652877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83CD2DC8-D178-2A90-6505-0411FEC9F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3D8FE3FD-52A1-C43A-9B5B-6AC754A0B8D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6265019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8ABC5C-CA97-71DF-D8D1-A8776EDC4D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C69F0F-1609-E8B4-00B7-45E24D6D44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D922C39-C6C5-10B2-B7C4-8DDBB48BC47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B0167AA-2A70-8A2B-B7A8-DD610C2C6B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0FE06E9-C15A-7E7E-5C6A-03AB274C0E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B0B81B-B5AD-A697-C390-1924F06E12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53049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02BF6D-B298-D2B8-A87A-823FDAD50C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A8EC0C-AB52-B6BD-3163-CEE3590559C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178E52D-9B67-53E1-640F-20192CE3DEF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5298A50-9215-0F82-43F6-1EAE2A0A93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2F87A3-9991-C5F1-183A-3A2773D8E5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127A4D-B35B-F370-02E5-9691AFBDD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9161708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D46166-CE70-1FA4-D86A-6EDB0CCFD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113712A-4033-CE3A-46B2-E64DB2A1E19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B8BF328-53B4-29DE-2D5F-3C8D55B322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BD57207-EC22-ED0F-E7D3-6A7B704A93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82FB7B-8FCC-951E-9BC5-39E94FC335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313373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5581306B-EFD9-4A31-F8A1-1519BE817BF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120215A-931D-7E27-7C35-8082C2DFA4E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47A9CA-8659-706A-398A-10EF271E8B9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7E5DAB-DCF3-141B-D77C-E5BE238056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935ADD-3FCF-1364-0A2B-C8D46B496F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3813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5E3DBD7-8ED5-49C8-0F6E-80CA9E80EE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A3930E-5AA7-08E4-004F-92E0D92E9A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7DAED3-6268-57A4-81A9-F92175569F3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456BE4-6D6B-4D67-AC18-FCA780757277}" type="datetimeFigureOut">
              <a:rPr lang="en-US" smtClean="0"/>
              <a:t>5/21/2026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43D626E-993A-8F90-D64D-6AC727E966C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B1BC9C-7577-FE39-BAD2-253F1B36369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FDCD81A-598D-4270-B4F6-E9CCC4C39B71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567999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svg"/><Relationship Id="rId2" Type="http://schemas.openxmlformats.org/officeDocument/2006/relationships/image" Target="../media/image2.sv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30D6E6F-4BDC-6931-A610-F087DFF84475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81074" y="0"/>
            <a:ext cx="2733674" cy="6858000"/>
          </a:xfrm>
          <a:prstGeom prst="rect">
            <a:avLst/>
          </a:prstGeom>
          <a:solidFill>
            <a:srgbClr val="00727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BCFF72C-02FB-53CA-D6B4-F643523441C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248149" y="2220913"/>
            <a:ext cx="7400925" cy="1408112"/>
          </a:xfrm>
        </p:spPr>
        <p:txBody>
          <a:bodyPr>
            <a:normAutofit fontScale="90000"/>
          </a:bodyPr>
          <a:lstStyle/>
          <a:p>
            <a:r>
              <a:rPr lang="sr-Cyrl-RS" b="1" dirty="0">
                <a:solidFill>
                  <a:srgbClr val="007278"/>
                </a:solidFill>
                <a:latin typeface="Univers" panose="020B0503020202020204" pitchFamily="34" charset="0"/>
              </a:rPr>
              <a:t>НАСЛОВ РАДА</a:t>
            </a:r>
            <a:r>
              <a:rPr lang="sr-Latn-BA" b="1" dirty="0">
                <a:solidFill>
                  <a:srgbClr val="007278"/>
                </a:solidFill>
                <a:latin typeface="Univers" panose="020B0503020202020204" pitchFamily="34" charset="0"/>
              </a:rPr>
              <a:t> </a:t>
            </a:r>
            <a:br>
              <a:rPr lang="sr-Latn-BA" b="1" dirty="0">
                <a:solidFill>
                  <a:srgbClr val="007278"/>
                </a:solidFill>
                <a:latin typeface="Univers" panose="020B0503020202020204" pitchFamily="34" charset="0"/>
              </a:rPr>
            </a:br>
            <a:r>
              <a:rPr lang="sr-Latn-BA" b="1" dirty="0">
                <a:solidFill>
                  <a:srgbClr val="007278"/>
                </a:solidFill>
                <a:latin typeface="Univers" panose="020B0503020202020204" pitchFamily="34" charset="0"/>
              </a:rPr>
              <a:t> TITLE</a:t>
            </a:r>
            <a:endParaRPr lang="en-US" b="1" dirty="0">
              <a:solidFill>
                <a:srgbClr val="007278"/>
              </a:solidFill>
              <a:latin typeface="Univers" panose="020B0503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BB643FA-B393-6E99-969D-CCDD2B423D8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4891086" y="4122164"/>
            <a:ext cx="6115050" cy="468886"/>
          </a:xfrm>
        </p:spPr>
        <p:txBody>
          <a:bodyPr>
            <a:normAutofit/>
          </a:bodyPr>
          <a:lstStyle/>
          <a:p>
            <a:r>
              <a:rPr lang="sr-Cyrl-RS" i="1" dirty="0">
                <a:latin typeface="Univers" panose="020B0503020202020204" pitchFamily="34" charset="0"/>
              </a:rPr>
              <a:t>Аутори</a:t>
            </a:r>
            <a:r>
              <a:rPr lang="sr-Latn-BA" i="1" dirty="0">
                <a:latin typeface="Univers" panose="020B0503020202020204" pitchFamily="34" charset="0"/>
              </a:rPr>
              <a:t>/</a:t>
            </a:r>
            <a:r>
              <a:rPr lang="sr-Latn-BA" i="1" dirty="0" err="1">
                <a:latin typeface="Univers" panose="020B0503020202020204" pitchFamily="34" charset="0"/>
              </a:rPr>
              <a:t>Authors</a:t>
            </a:r>
            <a:endParaRPr lang="sr-Cyrl-RS" i="1" dirty="0">
              <a:latin typeface="Univers" panose="020B0503020202020204" pitchFamily="34" charset="0"/>
            </a:endParaRP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E2EA32B8-8829-B0C0-DD61-7F63DF5B7149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981073" y="0"/>
            <a:ext cx="2733675" cy="6858000"/>
          </a:xfrm>
          <a:prstGeom prst="rect">
            <a:avLst/>
          </a:prstGeom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4C1397C5-EAF4-36B7-C8CF-A8DDEB43C48A}"/>
              </a:ext>
            </a:extLst>
          </p:cNvPr>
          <p:cNvSpPr>
            <a:spLocks noGrp="1" noRot="1" noMove="1" noResize="1" noEditPoints="1" noAdjustHandles="1" noChangeArrowheads="1" noChangeShapeType="1"/>
          </p:cNvSpPr>
          <p:nvPr/>
        </p:nvSpPr>
        <p:spPr>
          <a:xfrm>
            <a:off x="981075" y="781050"/>
            <a:ext cx="2733674" cy="1628775"/>
          </a:xfrm>
          <a:prstGeom prst="rect">
            <a:avLst/>
          </a:prstGeom>
          <a:solidFill>
            <a:srgbClr val="007278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sr-Latn-RS" dirty="0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1875EC21-2B1B-6D80-8634-6BBB45CF5EDD}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090445" y="873731"/>
            <a:ext cx="642503" cy="738253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07CE781-BE0D-3CFA-0BC6-6676CD087B7D}"/>
              </a:ext>
            </a:extLst>
          </p:cNvPr>
          <p:cNvSpPr txBox="1">
            <a:spLocks noGrp="1" noRot="1" noMove="1" noResize="1" noEditPoints="1" noAdjustHandles="1" noChangeArrowheads="1" noChangeShapeType="1"/>
          </p:cNvSpPr>
          <p:nvPr/>
        </p:nvSpPr>
        <p:spPr>
          <a:xfrm>
            <a:off x="1111915" y="1630838"/>
            <a:ext cx="2602833" cy="6309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Cyrl-RS" sz="1400" dirty="0">
                <a:solidFill>
                  <a:schemeClr val="bg1"/>
                </a:solidFill>
                <a:latin typeface="Univers LT CYR 47 Lt Cn" panose="020B0306020202040204" pitchFamily="34" charset="0"/>
              </a:rPr>
              <a:t>19. КОНГРЕС </a:t>
            </a:r>
            <a:r>
              <a:rPr lang="sr-Cyrl-RS" sz="1400" b="1" dirty="0">
                <a:solidFill>
                  <a:schemeClr val="bg1"/>
                </a:solidFill>
                <a:latin typeface="Univers LT CYR 47 Lt Cn" panose="020B0306020202040204" pitchFamily="34" charset="0"/>
              </a:rPr>
              <a:t>ГЕОЛОГА СРБИЈЕ</a:t>
            </a:r>
          </a:p>
          <a:p>
            <a:r>
              <a:rPr lang="sr-Cyrl-RS" sz="1050" dirty="0">
                <a:solidFill>
                  <a:schemeClr val="bg1"/>
                </a:solidFill>
                <a:latin typeface="Univers LT CYR 47 Lt Cn" panose="020B0306020202040204" pitchFamily="34" charset="0"/>
              </a:rPr>
              <a:t>ГЕОЛОГИЈОМ ДО ОДРЖИВИХ РЕШЕЊА</a:t>
            </a:r>
          </a:p>
          <a:p>
            <a:r>
              <a:rPr lang="sr-Cyrl-RS" sz="1050" dirty="0">
                <a:solidFill>
                  <a:schemeClr val="bg1"/>
                </a:solidFill>
                <a:latin typeface="Univers LT CYR 47 Lt Cn" panose="020B0306020202040204" pitchFamily="34" charset="0"/>
              </a:rPr>
              <a:t>Борско језеро 3-6 јун 2026.</a:t>
            </a:r>
            <a:endParaRPr lang="sr-Latn-RS" sz="1050" dirty="0">
              <a:solidFill>
                <a:schemeClr val="bg1"/>
              </a:solidFill>
              <a:latin typeface="Univers LT CYR 47 Lt Cn" panose="020B0306020202040204" pitchFamily="34" charset="0"/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A268911F-C6A1-FE2D-D388-B2B6CC97F356}"/>
              </a:ext>
            </a:extLst>
          </p:cNvPr>
          <p:cNvGrpSpPr/>
          <p:nvPr/>
        </p:nvGrpSpPr>
        <p:grpSpPr>
          <a:xfrm>
            <a:off x="10085516" y="5792753"/>
            <a:ext cx="1944559" cy="1035084"/>
            <a:chOff x="10085516" y="5792753"/>
            <a:chExt cx="1944559" cy="1035084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B54DAC4C-089F-2D5C-B0B7-5054F288E622}"/>
                </a:ext>
              </a:extLst>
            </p:cNvPr>
            <p:cNvPicPr>
              <a:picLocks/>
            </p:cNvPicPr>
            <p:nvPr/>
          </p:nvPicPr>
          <p:blipFill>
            <a:blip r:embed="rId4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1180190" y="5867400"/>
              <a:ext cx="849885" cy="842593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1D11FCCB-F8E8-4054-D3A7-648957993FDC}"/>
                </a:ext>
              </a:extLst>
            </p:cNvPr>
            <p:cNvPicPr>
              <a:picLocks/>
            </p:cNvPicPr>
            <p:nvPr/>
          </p:nvPicPr>
          <p:blipFill>
            <a:blip r:embed="rId5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0085516" y="5792753"/>
              <a:ext cx="1035084" cy="1035084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A21C064C-4B90-8FA6-584E-8823243A9B08}"/>
                </a:ext>
              </a:extLst>
            </p:cNvPr>
            <p:cNvPicPr>
              <a:picLocks/>
            </p:cNvPicPr>
            <p:nvPr/>
          </p:nvPicPr>
          <p:blipFill>
            <a:blip r:embed="rId6">
              <a:duotone>
                <a:schemeClr val="bg2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p:blipFill>
          <p:spPr>
            <a:xfrm>
              <a:off x="11323182" y="6030660"/>
              <a:ext cx="560151" cy="560151"/>
            </a:xfrm>
            <a:prstGeom prst="rect">
              <a:avLst/>
            </a:prstGeom>
          </p:spPr>
        </p:pic>
      </p:grpSp>
      <p:sp>
        <p:nvSpPr>
          <p:cNvPr id="21" name="TextBox 20">
            <a:extLst>
              <a:ext uri="{FF2B5EF4-FFF2-40B4-BE49-F238E27FC236}">
                <a16:creationId xmlns:a16="http://schemas.microsoft.com/office/drawing/2014/main" id="{D87AA726-0BC4-CCF5-E50D-286E910B6BC8}"/>
              </a:ext>
            </a:extLst>
          </p:cNvPr>
          <p:cNvSpPr txBox="1"/>
          <p:nvPr/>
        </p:nvSpPr>
        <p:spPr>
          <a:xfrm>
            <a:off x="10049633" y="5434281"/>
            <a:ext cx="21419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900" dirty="0">
                <a:solidFill>
                  <a:schemeClr val="bg1">
                    <a:lumMod val="50000"/>
                  </a:schemeClr>
                </a:solidFill>
              </a:rPr>
              <a:t>Опционо – уклоните ако дозвољавате</a:t>
            </a:r>
          </a:p>
          <a:p>
            <a:pPr algn="ctr"/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Optional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–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please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remove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if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you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allow</a:t>
            </a:r>
            <a:endParaRPr lang="sr-Latn-RS" sz="90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8DC801B-82E5-8684-8B9F-B734F99EC2C7}"/>
              </a:ext>
            </a:extLst>
          </p:cNvPr>
          <p:cNvSpPr txBox="1"/>
          <p:nvPr/>
        </p:nvSpPr>
        <p:spPr>
          <a:xfrm>
            <a:off x="6126638" y="4591050"/>
            <a:ext cx="364394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sr-Cyrl-RS" sz="900" dirty="0">
                <a:solidFill>
                  <a:schemeClr val="bg1">
                    <a:lumMod val="50000"/>
                  </a:schemeClr>
                </a:solidFill>
              </a:rPr>
              <a:t>Аутора који презентује представити </a:t>
            </a:r>
            <a:r>
              <a:rPr lang="sr-Cyrl-RS" sz="900" dirty="0" err="1">
                <a:solidFill>
                  <a:schemeClr val="bg1">
                    <a:lumMod val="50000"/>
                  </a:schemeClr>
                </a:solidFill>
              </a:rPr>
              <a:t>болдовано</a:t>
            </a:r>
            <a:r>
              <a:rPr lang="sr-Cyrl-RS" sz="900" dirty="0">
                <a:solidFill>
                  <a:schemeClr val="bg1">
                    <a:lumMod val="50000"/>
                  </a:schemeClr>
                </a:solidFill>
              </a:rPr>
              <a:t> или са звездицом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*</a:t>
            </a:r>
            <a:endParaRPr lang="sr-Cyrl-RS" sz="900" dirty="0">
              <a:solidFill>
                <a:schemeClr val="bg1">
                  <a:lumMod val="50000"/>
                </a:schemeClr>
              </a:solidFill>
            </a:endParaRPr>
          </a:p>
          <a:p>
            <a:pPr algn="ctr"/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Presenting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author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should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be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indicated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by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bold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or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with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sr-Latn-RS" sz="900" dirty="0" err="1">
                <a:solidFill>
                  <a:schemeClr val="bg1">
                    <a:lumMod val="50000"/>
                  </a:schemeClr>
                </a:solidFill>
              </a:rPr>
              <a:t>asterix</a:t>
            </a:r>
            <a:r>
              <a:rPr lang="sr-Latn-RS" sz="900" dirty="0">
                <a:solidFill>
                  <a:schemeClr val="bg1">
                    <a:lumMod val="50000"/>
                  </a:schemeClr>
                </a:solidFill>
              </a:rPr>
              <a:t> *</a:t>
            </a:r>
          </a:p>
        </p:txBody>
      </p:sp>
    </p:spTree>
    <p:extLst>
      <p:ext uri="{BB962C8B-B14F-4D97-AF65-F5344CB8AC3E}">
        <p14:creationId xmlns:p14="http://schemas.microsoft.com/office/powerpoint/2010/main" val="27820994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21F0C3B-7D1E-71A6-27C3-E231E6A00D7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4450"/>
            <a:ext cx="10515600" cy="5257800"/>
          </a:xfrm>
        </p:spPr>
        <p:txBody>
          <a:bodyPr>
            <a:normAutofit fontScale="92500" lnSpcReduction="20000"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ru-RU" sz="3600" b="1" dirty="0">
                <a:solidFill>
                  <a:srgbClr val="007379"/>
                </a:solidFill>
                <a:latin typeface="Univers" panose="020B0503020202020204" pitchFamily="34" charset="0"/>
              </a:rPr>
              <a:t>УПУТСТВО ЗА ПРЕЗЕНТАЦИЈЕ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ru-RU" sz="2400" b="1" dirty="0">
                <a:latin typeface="Univers" panose="020B0503020202020204" pitchFamily="34" charset="0"/>
              </a:rPr>
              <a:t>Трајање презентације: </a:t>
            </a:r>
            <a:r>
              <a:rPr lang="ru-RU" sz="2400" dirty="0">
                <a:latin typeface="Univers" panose="020B0503020202020204" pitchFamily="34" charset="0"/>
              </a:rPr>
              <a:t>1</a:t>
            </a:r>
            <a:r>
              <a:rPr lang="en-US" sz="2400" dirty="0">
                <a:latin typeface="Univers" panose="020B0503020202020204" pitchFamily="34" charset="0"/>
              </a:rPr>
              <a:t>2</a:t>
            </a:r>
            <a:r>
              <a:rPr lang="ru-RU" sz="2400" dirty="0">
                <a:latin typeface="Univers" panose="020B0503020202020204" pitchFamily="34" charset="0"/>
              </a:rPr>
              <a:t> минута</a:t>
            </a:r>
            <a:r>
              <a:rPr lang="sr-Latn-RS" sz="2400" dirty="0">
                <a:latin typeface="Univers" panose="020B0503020202020204" pitchFamily="34" charset="0"/>
              </a:rPr>
              <a:t> (1</a:t>
            </a:r>
            <a:r>
              <a:rPr lang="en-US" sz="2400" dirty="0">
                <a:latin typeface="Univers" panose="020B0503020202020204" pitchFamily="34" charset="0"/>
              </a:rPr>
              <a:t>7</a:t>
            </a:r>
            <a:r>
              <a:rPr lang="sr-Latn-RS" sz="2400" dirty="0">
                <a:latin typeface="Univers" panose="020B0503020202020204" pitchFamily="34" charset="0"/>
              </a:rPr>
              <a:t> </a:t>
            </a:r>
            <a:r>
              <a:rPr lang="sr-Cyrl-RS" sz="2400" dirty="0">
                <a:latin typeface="Univers" panose="020B0503020202020204" pitchFamily="34" charset="0"/>
              </a:rPr>
              <a:t>за предаваче по позиву</a:t>
            </a:r>
            <a:r>
              <a:rPr lang="sr-Latn-RS" sz="2400" dirty="0">
                <a:latin typeface="Univers" panose="020B0503020202020204" pitchFamily="34" charset="0"/>
              </a:rPr>
              <a:t>)</a:t>
            </a:r>
            <a:br>
              <a:rPr lang="ru-RU" sz="2400" dirty="0">
                <a:latin typeface="Univers" panose="020B0503020202020204" pitchFamily="34" charset="0"/>
              </a:rPr>
            </a:br>
            <a:r>
              <a:rPr lang="ru-RU" sz="2400" b="1" dirty="0">
                <a:latin typeface="Univers" panose="020B0503020202020204" pitchFamily="34" charset="0"/>
              </a:rPr>
              <a:t>Препоручени број слајдова: </a:t>
            </a:r>
            <a:r>
              <a:rPr lang="sr-Latn-RS" sz="2400" dirty="0">
                <a:latin typeface="Univers" panose="020B0503020202020204" pitchFamily="34" charset="0"/>
              </a:rPr>
              <a:t>10</a:t>
            </a:r>
            <a:r>
              <a:rPr lang="en-US" sz="2400" dirty="0">
                <a:latin typeface="Univers" panose="020B0503020202020204" pitchFamily="34" charset="0"/>
              </a:rPr>
              <a:t> (1</a:t>
            </a:r>
            <a:r>
              <a:rPr lang="sr-Latn-RS" sz="2400" dirty="0">
                <a:latin typeface="Univers" panose="020B0503020202020204" pitchFamily="34" charset="0"/>
              </a:rPr>
              <a:t>5</a:t>
            </a:r>
            <a:r>
              <a:rPr lang="en-US" sz="2400" dirty="0">
                <a:latin typeface="Univers" panose="020B0503020202020204" pitchFamily="34" charset="0"/>
              </a:rPr>
              <a:t> </a:t>
            </a:r>
            <a:r>
              <a:rPr lang="sr-Cyrl-RS" sz="2400" dirty="0">
                <a:latin typeface="Univers" panose="020B0503020202020204" pitchFamily="34" charset="0"/>
              </a:rPr>
              <a:t>за предаваче по позиву</a:t>
            </a:r>
            <a:r>
              <a:rPr lang="en-US" sz="2400" dirty="0">
                <a:latin typeface="Univers" panose="020B0503020202020204" pitchFamily="34" charset="0"/>
              </a:rPr>
              <a:t>)</a:t>
            </a:r>
            <a:endParaRPr lang="ru-RU" sz="2400" dirty="0">
              <a:latin typeface="Univers" panose="020B0503020202020204" pitchFamily="34" charset="0"/>
            </a:endParaRPr>
          </a:p>
          <a:p>
            <a:pPr marL="0" indent="0">
              <a:buNone/>
            </a:pPr>
            <a:endParaRPr lang="sr-Latn-BA" sz="2400" dirty="0">
              <a:latin typeface="Univers" panose="020B0503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Молимо да презентација буде јасна, сажета и читљива.</a:t>
            </a:r>
            <a:b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</a:b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Користите довољно велики фонт и избегавајте преоптерећење слајдова текстом.</a:t>
            </a:r>
            <a:endParaRPr lang="sr-Latn-RS" sz="2400" dirty="0">
              <a:solidFill>
                <a:schemeClr val="tx1">
                  <a:lumMod val="75000"/>
                  <a:lumOff val="25000"/>
                </a:schemeClr>
              </a:solidFill>
              <a:latin typeface="Univers" panose="020B0503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ru-RU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Молимо вас да поштујете време предвиђено за излагање. Одступања од утврђене сатнице неће бити толерисана како би се обезбедило време за дискусију и несметан прелазак на наредне сесије.</a:t>
            </a:r>
          </a:p>
          <a:p>
            <a:pPr marL="0" indent="0">
              <a:lnSpc>
                <a:spcPct val="120000"/>
              </a:lnSpc>
              <a:buNone/>
            </a:pPr>
            <a:endParaRPr lang="sr-Latn-BA" sz="2200" i="1" dirty="0">
              <a:latin typeface="Univers" panose="020B0503020202020204" pitchFamily="34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ru-RU" sz="2200" i="1" dirty="0">
                <a:latin typeface="Univers" panose="020B0503020202020204" pitchFamily="34" charset="0"/>
              </a:rPr>
              <a:t>Можете користити овај </a:t>
            </a:r>
            <a:r>
              <a:rPr lang="sr-Cyrl-RS" sz="2200" i="1" dirty="0">
                <a:latin typeface="Univers" panose="020B0503020202020204" pitchFamily="34" charset="0"/>
              </a:rPr>
              <a:t>шаблон за презентацију.</a:t>
            </a:r>
            <a:endParaRPr lang="ru-RU" sz="2200" i="1" dirty="0">
              <a:latin typeface="Univers" panose="020B0503020202020204" pitchFamily="34" charset="0"/>
            </a:endParaRPr>
          </a:p>
          <a:p>
            <a:endParaRPr lang="en-US" dirty="0">
              <a:latin typeface="Univers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867671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BAE01FC-3517-6A33-6F02-CBD39BE7C85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14450"/>
            <a:ext cx="10515600" cy="5257800"/>
          </a:xfrm>
        </p:spPr>
        <p:txBody>
          <a:bodyPr>
            <a:normAutofit lnSpcReduction="10000"/>
          </a:bodyPr>
          <a:lstStyle/>
          <a:p>
            <a:pPr marL="0" indent="0">
              <a:spcAft>
                <a:spcPts val="1200"/>
              </a:spcAft>
              <a:buNone/>
            </a:pPr>
            <a:r>
              <a:rPr lang="en-US" sz="3600" b="1" dirty="0">
                <a:solidFill>
                  <a:srgbClr val="007379"/>
                </a:solidFill>
                <a:latin typeface="Univers" panose="020B0503020202020204" pitchFamily="34" charset="0"/>
              </a:rPr>
              <a:t>GUIDELINES FOR PRESENTATIONS</a:t>
            </a:r>
            <a:endParaRPr lang="ru-RU" sz="3600" b="1" dirty="0">
              <a:solidFill>
                <a:srgbClr val="007379"/>
              </a:solidFill>
              <a:latin typeface="Univers" panose="020B0503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400" b="1" dirty="0"/>
              <a:t>Presentation duration: </a:t>
            </a:r>
            <a:r>
              <a:rPr lang="en-US" sz="2400" dirty="0"/>
              <a:t>12 minutes</a:t>
            </a:r>
            <a:r>
              <a:rPr lang="sr-Cyrl-RS" sz="2400" dirty="0"/>
              <a:t> (1</a:t>
            </a:r>
            <a:r>
              <a:rPr lang="en-US" sz="2400" dirty="0"/>
              <a:t>7</a:t>
            </a:r>
            <a:r>
              <a:rPr lang="sr-Cyrl-RS" sz="2400" dirty="0"/>
              <a:t> </a:t>
            </a:r>
            <a:r>
              <a:rPr lang="sr-Latn-RS" sz="2400" dirty="0" err="1"/>
              <a:t>for</a:t>
            </a:r>
            <a:r>
              <a:rPr lang="sr-Latn-RS" sz="2400" dirty="0"/>
              <a:t> </a:t>
            </a:r>
            <a:r>
              <a:rPr lang="sr-Latn-RS" sz="2400" dirty="0" err="1"/>
              <a:t>invited</a:t>
            </a:r>
            <a:r>
              <a:rPr lang="sr-Latn-RS" sz="2400" dirty="0"/>
              <a:t> </a:t>
            </a:r>
            <a:r>
              <a:rPr lang="sr-Latn-RS" sz="2400" dirty="0" err="1"/>
              <a:t>speakers</a:t>
            </a:r>
            <a:r>
              <a:rPr lang="sr-Cyrl-RS" sz="2400" dirty="0"/>
              <a:t>)</a:t>
            </a:r>
            <a:br>
              <a:rPr lang="en-US" sz="2400" dirty="0"/>
            </a:br>
            <a:r>
              <a:rPr lang="en-US" sz="2400" b="1" dirty="0"/>
              <a:t>Recommended number of slides: </a:t>
            </a:r>
            <a:r>
              <a:rPr lang="sr-Cyrl-RS" sz="2400" dirty="0"/>
              <a:t>10 (</a:t>
            </a:r>
            <a:r>
              <a:rPr lang="sr-Latn-RS" sz="2400" dirty="0"/>
              <a:t>15</a:t>
            </a:r>
            <a:r>
              <a:rPr lang="sr-Cyrl-RS" sz="2400" dirty="0"/>
              <a:t> </a:t>
            </a:r>
            <a:r>
              <a:rPr lang="sr-Latn-RS" sz="2400" dirty="0" err="1"/>
              <a:t>for</a:t>
            </a:r>
            <a:r>
              <a:rPr lang="sr-Latn-RS" sz="2400" dirty="0"/>
              <a:t> </a:t>
            </a:r>
            <a:r>
              <a:rPr lang="sr-Latn-RS" sz="2400" dirty="0" err="1"/>
              <a:t>invited</a:t>
            </a:r>
            <a:r>
              <a:rPr lang="sr-Latn-RS" sz="2400" dirty="0"/>
              <a:t> </a:t>
            </a:r>
            <a:r>
              <a:rPr lang="sr-Latn-RS" sz="2400" dirty="0" err="1"/>
              <a:t>speakers</a:t>
            </a:r>
            <a:r>
              <a:rPr lang="sr-Cyrl-RS" sz="2400" dirty="0"/>
              <a:t>)</a:t>
            </a:r>
            <a:endParaRPr lang="ru-RU" sz="2400" dirty="0">
              <a:latin typeface="Univers" panose="020B0503020202020204" pitchFamily="34" charset="0"/>
            </a:endParaRPr>
          </a:p>
          <a:p>
            <a:pPr marL="0" indent="0">
              <a:buNone/>
            </a:pPr>
            <a:endParaRPr lang="sr-Latn-BA" sz="2400" dirty="0">
              <a:latin typeface="Univers" panose="020B0503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Please ensure your presentation is clear, concise, and readable.</a:t>
            </a:r>
            <a:r>
              <a:rPr lang="sr-Cyrl-R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 </a:t>
            </a:r>
          </a:p>
          <a:p>
            <a:pPr marL="0" indent="0">
              <a:lnSpc>
                <a:spcPct val="120000"/>
              </a:lnSpc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Use sufficiently large fonts and avoid overcrowding slides with text.</a:t>
            </a:r>
            <a:endParaRPr lang="sr-Cyrl-RS" sz="2400" dirty="0">
              <a:solidFill>
                <a:schemeClr val="tx1">
                  <a:lumMod val="75000"/>
                  <a:lumOff val="25000"/>
                </a:schemeClr>
              </a:solidFill>
              <a:latin typeface="Univers" panose="020B0503020202020204" pitchFamily="34" charset="0"/>
            </a:endParaRPr>
          </a:p>
          <a:p>
            <a:pPr marL="0" indent="0">
              <a:lnSpc>
                <a:spcPct val="120000"/>
              </a:lnSpc>
              <a:buNone/>
            </a:pPr>
            <a:r>
              <a:rPr lang="en-US" sz="2400" dirty="0">
                <a:solidFill>
                  <a:schemeClr val="tx1">
                    <a:lumMod val="75000"/>
                    <a:lumOff val="25000"/>
                  </a:schemeClr>
                </a:solidFill>
                <a:latin typeface="Univers" panose="020B0503020202020204" pitchFamily="34" charset="0"/>
              </a:rPr>
              <a:t>Please strictly adhere to the allocated presentation time. Exceeding the time limit will not be tolerated to ensure a seamless transition between sessions.</a:t>
            </a:r>
            <a:endParaRPr lang="sr-Latn-BA" sz="2200" i="1" dirty="0">
              <a:latin typeface="Univers" panose="020B0503020202020204" pitchFamily="34" charset="0"/>
            </a:endParaRPr>
          </a:p>
          <a:p>
            <a:pPr marL="0" indent="0" algn="ctr">
              <a:lnSpc>
                <a:spcPct val="120000"/>
              </a:lnSpc>
              <a:buNone/>
            </a:pPr>
            <a:r>
              <a:rPr lang="en-US" sz="2200" i="1" dirty="0">
                <a:latin typeface="Univers" panose="020B0503020202020204" pitchFamily="34" charset="0"/>
              </a:rPr>
              <a:t>You may use this template</a:t>
            </a:r>
            <a:endParaRPr lang="en-US" dirty="0">
              <a:latin typeface="Univers" panose="020B05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02948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CE80E55-E26A-2516-CC74-532C3EF8B8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5201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</TotalTime>
  <Words>225</Words>
  <Application>Microsoft Office PowerPoint</Application>
  <PresentationFormat>Widescreen</PresentationFormat>
  <Paragraphs>23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10" baseType="lpstr">
      <vt:lpstr>Aptos</vt:lpstr>
      <vt:lpstr>Aptos Display</vt:lpstr>
      <vt:lpstr>Arial</vt:lpstr>
      <vt:lpstr>Univers</vt:lpstr>
      <vt:lpstr>Univers LT CYR 47 Lt Cn</vt:lpstr>
      <vt:lpstr>Office Theme</vt:lpstr>
      <vt:lpstr>НАСЛОВ РАДА   TITLE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Dragana Đurić</dc:creator>
  <cp:lastModifiedBy>Uros Djuric</cp:lastModifiedBy>
  <cp:revision>6</cp:revision>
  <dcterms:created xsi:type="dcterms:W3CDTF">2026-04-29T10:10:39Z</dcterms:created>
  <dcterms:modified xsi:type="dcterms:W3CDTF">2026-05-21T08:34:46Z</dcterms:modified>
</cp:coreProperties>
</file>